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87" d="100"/>
          <a:sy n="87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884-ABA3-4593-9B92-E5139D12CD37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C60F-DD25-4C0A-9A96-C905E9D6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61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884-ABA3-4593-9B92-E5139D12CD37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C60F-DD25-4C0A-9A96-C905E9D6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7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884-ABA3-4593-9B92-E5139D12CD37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C60F-DD25-4C0A-9A96-C905E9D6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20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884-ABA3-4593-9B92-E5139D12CD37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C60F-DD25-4C0A-9A96-C905E9D6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3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884-ABA3-4593-9B92-E5139D12CD37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C60F-DD25-4C0A-9A96-C905E9D6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9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884-ABA3-4593-9B92-E5139D12CD37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C60F-DD25-4C0A-9A96-C905E9D6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5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884-ABA3-4593-9B92-E5139D12CD37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C60F-DD25-4C0A-9A96-C905E9D6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8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884-ABA3-4593-9B92-E5139D12CD37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C60F-DD25-4C0A-9A96-C905E9D6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884-ABA3-4593-9B92-E5139D12CD37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C60F-DD25-4C0A-9A96-C905E9D6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7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884-ABA3-4593-9B92-E5139D12CD37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C60F-DD25-4C0A-9A96-C905E9D6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3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884-ABA3-4593-9B92-E5139D12CD37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C60F-DD25-4C0A-9A96-C905E9D6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7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4B884-ABA3-4593-9B92-E5139D12CD37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DC60F-DD25-4C0A-9A96-C905E9D6E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1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20486"/>
            <a:ext cx="9144000" cy="1807028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ROLL OUT OF HUMAN CAPITAL MANAGEMENT SYSTEM IN JINJA DLG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14600"/>
            <a:ext cx="9144000" cy="385354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514599"/>
            <a:ext cx="9144000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0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CAO- </a:t>
            </a:r>
            <a:r>
              <a:rPr lang="en-US" dirty="0" err="1" smtClean="0"/>
              <a:t>Jinja</a:t>
            </a:r>
            <a:r>
              <a:rPr lang="en-US" dirty="0" smtClean="0"/>
              <a:t> DLG Madam </a:t>
            </a:r>
            <a:r>
              <a:rPr lang="en-US" dirty="0" err="1" smtClean="0"/>
              <a:t>Nakamatte</a:t>
            </a:r>
            <a:r>
              <a:rPr lang="en-US" dirty="0" smtClean="0"/>
              <a:t> Lilian giving opening remarks  during  HCM Training of staffs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5625"/>
            <a:ext cx="9658029" cy="4351338"/>
          </a:xfrm>
        </p:spPr>
      </p:pic>
    </p:spTree>
    <p:extLst>
      <p:ext uri="{BB962C8B-B14F-4D97-AF65-F5344CB8AC3E}">
        <p14:creationId xmlns:p14="http://schemas.microsoft.com/office/powerpoint/2010/main" val="168051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ROLL OUT OF HUMAN CAPITAL MANAGEMENT SYSTEM IN JINJA DLG</vt:lpstr>
      <vt:lpstr>CAO- Jinja DLG Madam Nakamatte Lilian giving opening remarks  during  HCM Training of staffs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ROLL OUT OF HUMAN CAPITAL MANAGEMENT SYSTEM IN JINJA DLG</dc:title>
  <dc:creator>JINJA DISTRICT</dc:creator>
  <cp:lastModifiedBy>JINJA DISTRICT</cp:lastModifiedBy>
  <cp:revision>2</cp:revision>
  <dcterms:created xsi:type="dcterms:W3CDTF">2022-03-15T12:54:41Z</dcterms:created>
  <dcterms:modified xsi:type="dcterms:W3CDTF">2022-03-15T12:59:53Z</dcterms:modified>
</cp:coreProperties>
</file>