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6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0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6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5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6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5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4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2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8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F468-4DDC-4FDA-86C3-233907B875C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6E4B5-4511-4951-8B3E-0F59755B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940" y="923026"/>
            <a:ext cx="9936192" cy="55209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Budget Conference for </a:t>
            </a:r>
            <a:r>
              <a:rPr lang="en-US" sz="1600" dirty="0" err="1" smtClean="0"/>
              <a:t>Jinja</a:t>
            </a:r>
            <a:r>
              <a:rPr lang="en-US" sz="1600" dirty="0" smtClean="0"/>
              <a:t> District Local Government held at  Civil Service College attended by Head of Departments and Head of Sections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55" y="1475118"/>
            <a:ext cx="9906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6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Budget Conference for Jinja District Local Government held at  Civil Service College attended by Head of Departments and Head of Sections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Conference for Jinja District Local Government held at  Civil Service College attended by Head of Departments and Head of Sections</dc:title>
  <dc:creator>JDLG</dc:creator>
  <cp:lastModifiedBy>JDLG</cp:lastModifiedBy>
  <cp:revision>1</cp:revision>
  <dcterms:created xsi:type="dcterms:W3CDTF">2021-02-23T09:18:08Z</dcterms:created>
  <dcterms:modified xsi:type="dcterms:W3CDTF">2021-02-23T09:18:39Z</dcterms:modified>
</cp:coreProperties>
</file>