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9" d="100"/>
          <a:sy n="89" d="100"/>
        </p:scale>
        <p:origin x="466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63F468-4DDC-4FDA-86C3-233907B875CE}" type="datetimeFigureOut">
              <a:rPr lang="en-US" smtClean="0"/>
              <a:t>2/23/2021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6E4B5-4511-4951-8B3E-0F59755BDF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66602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63F468-4DDC-4FDA-86C3-233907B875CE}" type="datetimeFigureOut">
              <a:rPr lang="en-US" smtClean="0"/>
              <a:t>2/23/2021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6E4B5-4511-4951-8B3E-0F59755BDF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6171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63F468-4DDC-4FDA-86C3-233907B875CE}" type="datetimeFigureOut">
              <a:rPr lang="en-US" smtClean="0"/>
              <a:t>2/23/2021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6E4B5-4511-4951-8B3E-0F59755BDF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39023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63F468-4DDC-4FDA-86C3-233907B875CE}" type="datetimeFigureOut">
              <a:rPr lang="en-US" smtClean="0"/>
              <a:t>2/23/2021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6E4B5-4511-4951-8B3E-0F59755BDF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06656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63F468-4DDC-4FDA-86C3-233907B875CE}" type="datetimeFigureOut">
              <a:rPr lang="en-US" smtClean="0"/>
              <a:t>2/23/2021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6E4B5-4511-4951-8B3E-0F59755BDF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5598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63F468-4DDC-4FDA-86C3-233907B875CE}" type="datetimeFigureOut">
              <a:rPr lang="en-US" smtClean="0"/>
              <a:t>2/23/2021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6E4B5-4511-4951-8B3E-0F59755BDF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23586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63F468-4DDC-4FDA-86C3-233907B875CE}" type="datetimeFigureOut">
              <a:rPr lang="en-US" smtClean="0"/>
              <a:t>2/23/2021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6E4B5-4511-4951-8B3E-0F59755BDF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34652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63F468-4DDC-4FDA-86C3-233907B875CE}" type="datetimeFigureOut">
              <a:rPr lang="en-US" smtClean="0"/>
              <a:t>2/23/2021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6E4B5-4511-4951-8B3E-0F59755BDF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01510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63F468-4DDC-4FDA-86C3-233907B875CE}" type="datetimeFigureOut">
              <a:rPr lang="en-US" smtClean="0"/>
              <a:t>2/23/2021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6E4B5-4511-4951-8B3E-0F59755BDF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03482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63F468-4DDC-4FDA-86C3-233907B875CE}" type="datetimeFigureOut">
              <a:rPr lang="en-US" smtClean="0"/>
              <a:t>2/23/2021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6E4B5-4511-4951-8B3E-0F59755BDF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29270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63F468-4DDC-4FDA-86C3-233907B875CE}" type="datetimeFigureOut">
              <a:rPr lang="en-US" smtClean="0"/>
              <a:t>2/23/2021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6E4B5-4511-4951-8B3E-0F59755BDF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59806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63F468-4DDC-4FDA-86C3-233907B875CE}" type="datetimeFigureOut">
              <a:rPr lang="en-US" smtClean="0"/>
              <a:t>2/23/2021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76E4B5-4511-4951-8B3E-0F59755BDF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84093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5940" y="923026"/>
            <a:ext cx="9936192" cy="552092"/>
          </a:xfrm>
        </p:spPr>
        <p:txBody>
          <a:bodyPr>
            <a:normAutofit/>
          </a:bodyPr>
          <a:lstStyle/>
          <a:p>
            <a:r>
              <a:rPr lang="en-US" sz="1600" dirty="0" smtClean="0"/>
              <a:t>Budget Conference for </a:t>
            </a:r>
            <a:r>
              <a:rPr lang="en-US" sz="1600" dirty="0" err="1" smtClean="0"/>
              <a:t>Jinja</a:t>
            </a:r>
            <a:r>
              <a:rPr lang="en-US" sz="1600" dirty="0" smtClean="0"/>
              <a:t> District Local Government held at  Civil Service College attended by Head of Departments and Head of Sections</a:t>
            </a:r>
            <a:endParaRPr lang="en-US" sz="1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5555" y="1475118"/>
            <a:ext cx="9906000" cy="4953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52659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21</Words>
  <Application>Microsoft Office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Budget Conference for Jinja District Local Government held at  Civil Service College attended by Head of Departments and Head of Sections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Budget Conference for Jinja District Local Government held at  Civil Service College attended by Head of Departments and Head of Sections</dc:title>
  <dc:creator>JDLG</dc:creator>
  <cp:lastModifiedBy>JDLG</cp:lastModifiedBy>
  <cp:revision>1</cp:revision>
  <dcterms:created xsi:type="dcterms:W3CDTF">2021-02-23T09:18:08Z</dcterms:created>
  <dcterms:modified xsi:type="dcterms:W3CDTF">2021-02-23T09:18:39Z</dcterms:modified>
</cp:coreProperties>
</file>