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94660"/>
  </p:normalViewPr>
  <p:slideViewPr>
    <p:cSldViewPr snapToGrid="0">
      <p:cViewPr varScale="1">
        <p:scale>
          <a:sx n="87" d="100"/>
          <a:sy n="87" d="100"/>
        </p:scale>
        <p:origin x="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D018-A7D7-4BC3-89B2-8857999673DF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D442-D5A5-4151-9DBC-670FFF115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27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D018-A7D7-4BC3-89B2-8857999673DF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D442-D5A5-4151-9DBC-670FFF115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91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D018-A7D7-4BC3-89B2-8857999673DF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D442-D5A5-4151-9DBC-670FFF115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13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D018-A7D7-4BC3-89B2-8857999673DF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D442-D5A5-4151-9DBC-670FFF115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4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D018-A7D7-4BC3-89B2-8857999673DF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D442-D5A5-4151-9DBC-670FFF115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5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D018-A7D7-4BC3-89B2-8857999673DF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D442-D5A5-4151-9DBC-670FFF115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260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D018-A7D7-4BC3-89B2-8857999673DF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D442-D5A5-4151-9DBC-670FFF115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314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D018-A7D7-4BC3-89B2-8857999673DF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D442-D5A5-4151-9DBC-670FFF115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0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D018-A7D7-4BC3-89B2-8857999673DF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D442-D5A5-4151-9DBC-670FFF115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946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D018-A7D7-4BC3-89B2-8857999673DF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D442-D5A5-4151-9DBC-670FFF115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082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D018-A7D7-4BC3-89B2-8857999673DF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D442-D5A5-4151-9DBC-670FFF115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41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ED018-A7D7-4BC3-89B2-8857999673DF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3D442-D5A5-4151-9DBC-670FFF115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82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3370" y="1035277"/>
            <a:ext cx="9720943" cy="630237"/>
          </a:xfrm>
        </p:spPr>
        <p:txBody>
          <a:bodyPr>
            <a:noAutofit/>
          </a:bodyPr>
          <a:lstStyle/>
          <a:p>
            <a:r>
              <a:rPr lang="en-US" sz="2000" dirty="0" smtClean="0"/>
              <a:t>Distribution of Bicycles to LC I and LC11 Chairpersons of </a:t>
            </a:r>
            <a:r>
              <a:rPr lang="en-US" sz="2000" dirty="0" err="1" smtClean="0"/>
              <a:t>Jinja</a:t>
            </a:r>
            <a:r>
              <a:rPr lang="en-US" sz="2000" dirty="0" smtClean="0"/>
              <a:t> District  at </a:t>
            </a:r>
            <a:r>
              <a:rPr lang="en-US" sz="2000" dirty="0" err="1" smtClean="0"/>
              <a:t>Kagoma</a:t>
            </a:r>
            <a:r>
              <a:rPr lang="en-US" sz="2000" dirty="0" smtClean="0"/>
              <a:t> Primary School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3371" y="1665513"/>
            <a:ext cx="9720942" cy="424542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6" y="1665512"/>
            <a:ext cx="10287000" cy="4245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700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1303"/>
          </a:xfrm>
        </p:spPr>
        <p:txBody>
          <a:bodyPr>
            <a:normAutofit fontScale="90000"/>
          </a:bodyPr>
          <a:lstStyle/>
          <a:p>
            <a:r>
              <a:rPr lang="en-US" sz="2200" dirty="0" err="1" smtClean="0"/>
              <a:t>Subcounty</a:t>
            </a:r>
            <a:r>
              <a:rPr lang="en-US" sz="2200" dirty="0" smtClean="0"/>
              <a:t> Chief </a:t>
            </a:r>
            <a:r>
              <a:rPr lang="en-US" sz="2200" dirty="0" err="1" smtClean="0"/>
              <a:t>Buwenge</a:t>
            </a:r>
            <a:r>
              <a:rPr lang="en-US" sz="2200" dirty="0" smtClean="0"/>
              <a:t> counting the bicycles delivered for distribution  to </a:t>
            </a:r>
            <a:r>
              <a:rPr lang="en-US" sz="2200" dirty="0" err="1" smtClean="0"/>
              <a:t>Lc</a:t>
            </a:r>
            <a:r>
              <a:rPr lang="en-US" sz="2200" dirty="0" smtClean="0"/>
              <a:t> I and II </a:t>
            </a:r>
            <a:r>
              <a:rPr lang="en-US" sz="2000" dirty="0" smtClean="0"/>
              <a:t>Chairpersons</a:t>
            </a:r>
            <a:endParaRPr lang="en-US" sz="2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816429"/>
            <a:ext cx="10515600" cy="5360534"/>
          </a:xfrm>
        </p:spPr>
      </p:pic>
    </p:spTree>
    <p:extLst>
      <p:ext uri="{BB962C8B-B14F-4D97-AF65-F5344CB8AC3E}">
        <p14:creationId xmlns:p14="http://schemas.microsoft.com/office/powerpoint/2010/main" val="2681956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Distribution of Bicycles to LC I and LC11 Chairpersons of Jinja District  at Kagoma Primary School</vt:lpstr>
      <vt:lpstr>Subcounty Chief Buwenge counting the bicycles delivered for distribution  to Lc I and II Chairpersons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Distribution of Bicycles to LC I and LC11 Chairpersons of Jinja District  at Kagoma Primary School</dc:title>
  <dc:creator>JINJA DISTRICT</dc:creator>
  <cp:lastModifiedBy>JINJA DISTRICT</cp:lastModifiedBy>
  <cp:revision>1</cp:revision>
  <dcterms:created xsi:type="dcterms:W3CDTF">2022-03-15T13:11:31Z</dcterms:created>
  <dcterms:modified xsi:type="dcterms:W3CDTF">2022-03-15T13:11:51Z</dcterms:modified>
</cp:coreProperties>
</file>