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EBCE0-6B56-4E08-AB0E-CF10D98F497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CEB06-C6CC-4872-A657-DBCD915D8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62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EBCE0-6B56-4E08-AB0E-CF10D98F497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CEB06-C6CC-4872-A657-DBCD915D8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220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EBCE0-6B56-4E08-AB0E-CF10D98F497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CEB06-C6CC-4872-A657-DBCD915D8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43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EBCE0-6B56-4E08-AB0E-CF10D98F497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CEB06-C6CC-4872-A657-DBCD915D8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757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EBCE0-6B56-4E08-AB0E-CF10D98F497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CEB06-C6CC-4872-A657-DBCD915D8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542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EBCE0-6B56-4E08-AB0E-CF10D98F497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CEB06-C6CC-4872-A657-DBCD915D8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04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EBCE0-6B56-4E08-AB0E-CF10D98F497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CEB06-C6CC-4872-A657-DBCD915D8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455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EBCE0-6B56-4E08-AB0E-CF10D98F497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CEB06-C6CC-4872-A657-DBCD915D8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517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EBCE0-6B56-4E08-AB0E-CF10D98F497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CEB06-C6CC-4872-A657-DBCD915D8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754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EBCE0-6B56-4E08-AB0E-CF10D98F497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CEB06-C6CC-4872-A657-DBCD915D8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32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EBCE0-6B56-4E08-AB0E-CF10D98F497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CEB06-C6CC-4872-A657-DBCD915D8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405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EBCE0-6B56-4E08-AB0E-CF10D98F497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CEB06-C6CC-4872-A657-DBCD915D8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924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2500" y="930875"/>
            <a:ext cx="9715500" cy="420130"/>
          </a:xfrm>
        </p:spPr>
        <p:txBody>
          <a:bodyPr>
            <a:noAutofit/>
          </a:bodyPr>
          <a:lstStyle/>
          <a:p>
            <a:r>
              <a:rPr lang="en-US" sz="2800" dirty="0" smtClean="0"/>
              <a:t>World Bank Delegation, NITA U and </a:t>
            </a:r>
            <a:r>
              <a:rPr lang="en-US" sz="2800" dirty="0" err="1" smtClean="0"/>
              <a:t>MoICT</a:t>
            </a:r>
            <a:r>
              <a:rPr lang="en-US" sz="2800" dirty="0" smtClean="0"/>
              <a:t> staff together with CAO –</a:t>
            </a:r>
            <a:r>
              <a:rPr lang="en-US" sz="2800" dirty="0" err="1" smtClean="0"/>
              <a:t>Jinja</a:t>
            </a:r>
            <a:r>
              <a:rPr lang="en-US" sz="2800" dirty="0" smtClean="0"/>
              <a:t>  </a:t>
            </a:r>
            <a:r>
              <a:rPr lang="en-US" sz="2800" dirty="0" err="1" smtClean="0"/>
              <a:t>Ms</a:t>
            </a:r>
            <a:r>
              <a:rPr lang="en-US" sz="2800" dirty="0" smtClean="0"/>
              <a:t> </a:t>
            </a:r>
            <a:r>
              <a:rPr lang="en-US" sz="2800" dirty="0" err="1" smtClean="0"/>
              <a:t>Nakamatte</a:t>
            </a:r>
            <a:r>
              <a:rPr lang="en-US" sz="2800" dirty="0" smtClean="0"/>
              <a:t> Lilian in the middle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2500" y="1351005"/>
            <a:ext cx="10287000" cy="480265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1351005"/>
            <a:ext cx="10287000" cy="522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327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162" y="365125"/>
            <a:ext cx="10447638" cy="763459"/>
          </a:xfrm>
        </p:spPr>
        <p:txBody>
          <a:bodyPr>
            <a:normAutofit/>
          </a:bodyPr>
          <a:lstStyle/>
          <a:p>
            <a:r>
              <a:rPr lang="en-US" sz="1600" dirty="0" smtClean="0"/>
              <a:t>CAO </a:t>
            </a:r>
            <a:r>
              <a:rPr lang="en-US" sz="1600" dirty="0" err="1" smtClean="0"/>
              <a:t>Jinja</a:t>
            </a:r>
            <a:r>
              <a:rPr lang="en-US" sz="1600" dirty="0" smtClean="0"/>
              <a:t> Testifying the Good Works and services done by NITA U in </a:t>
            </a:r>
            <a:r>
              <a:rPr lang="en-US" sz="1600" dirty="0" err="1" smtClean="0"/>
              <a:t>Jinja</a:t>
            </a:r>
            <a:r>
              <a:rPr lang="en-US" sz="1600" dirty="0" smtClean="0"/>
              <a:t> District Local Government</a:t>
            </a:r>
            <a:endParaRPr lang="en-US" sz="1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963827"/>
            <a:ext cx="10287000" cy="4975011"/>
          </a:xfrm>
        </p:spPr>
      </p:pic>
    </p:spTree>
    <p:extLst>
      <p:ext uri="{BB962C8B-B14F-4D97-AF65-F5344CB8AC3E}">
        <p14:creationId xmlns:p14="http://schemas.microsoft.com/office/powerpoint/2010/main" val="2145460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World Bank Delegation, NITA U and MoICT staff together with CAO –Jinja  Ms Nakamatte Lilian in the middle</vt:lpstr>
      <vt:lpstr>CAO Jinja Testifying the Good Works and services done by NITA U in Jinja District Local Government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Bank Delegation, NITA U and MoICT staff together with CAO –Jinja  Ms Nakamatte Lilian in the middle</dc:title>
  <dc:creator>JINJA DISTRICT</dc:creator>
  <cp:lastModifiedBy>JINJA DISTRICT</cp:lastModifiedBy>
  <cp:revision>1</cp:revision>
  <dcterms:created xsi:type="dcterms:W3CDTF">2022-06-22T08:37:29Z</dcterms:created>
  <dcterms:modified xsi:type="dcterms:W3CDTF">2022-06-22T08:37:41Z</dcterms:modified>
</cp:coreProperties>
</file>