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0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9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9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0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59D3-5A95-41AB-A1B8-0F7A3FAED4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38EF-031D-415F-BE29-CA630064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665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GIVING VILLAGE STAMPS TO LC I AND LC IIs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140" y="1639019"/>
            <a:ext cx="9054860" cy="36187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39018"/>
            <a:ext cx="9906000" cy="467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GIVING VILLAGE STAMPS TO LC I AND LC IIs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VILLAGE STAMPS TO LC I AND LC IIs</dc:title>
  <dc:creator>JDLG</dc:creator>
  <cp:lastModifiedBy>JDLG</cp:lastModifiedBy>
  <cp:revision>1</cp:revision>
  <dcterms:created xsi:type="dcterms:W3CDTF">2021-03-02T09:34:07Z</dcterms:created>
  <dcterms:modified xsi:type="dcterms:W3CDTF">2021-03-02T09:34:26Z</dcterms:modified>
</cp:coreProperties>
</file>