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0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5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0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9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2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5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9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0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559D3-5A95-41AB-A1B8-0F7A3FAED479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38EF-031D-415F-BE29-CA6300640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0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16656"/>
          </a:xfrm>
        </p:spPr>
        <p:txBody>
          <a:bodyPr>
            <a:normAutofit/>
          </a:bodyPr>
          <a:lstStyle/>
          <a:p>
            <a:r>
              <a:rPr lang="en-US" sz="1600" dirty="0" smtClean="0"/>
              <a:t>GIVING VILLAGE STAMPS TO LC I AND LC IIs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3140" y="1639019"/>
            <a:ext cx="9054860" cy="361878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639018"/>
            <a:ext cx="9906000" cy="467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5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GIVING VILLAGE STAMPS TO LC I AND LC IIs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GIVING VILLAGE STAMPS TO LC I AND LC IIs</dc:title>
  <dc:creator>JDLG</dc:creator>
  <cp:lastModifiedBy>JDLG</cp:lastModifiedBy>
  <cp:revision>1</cp:revision>
  <dcterms:created xsi:type="dcterms:W3CDTF">2021-03-02T09:34:07Z</dcterms:created>
  <dcterms:modified xsi:type="dcterms:W3CDTF">2021-03-02T09:34:26Z</dcterms:modified>
</cp:coreProperties>
</file>