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5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9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1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5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0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6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2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4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3ACD-BB6B-475F-A966-773FCB3C850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1315-B8B4-4DC7-9C77-D2BF7184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3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619443"/>
            <a:ext cx="91440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07043"/>
            <a:ext cx="9144000" cy="385095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318" y="0"/>
            <a:ext cx="89253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4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JDLG</dc:creator>
  <cp:lastModifiedBy>JDLG</cp:lastModifiedBy>
  <cp:revision>1</cp:revision>
  <dcterms:created xsi:type="dcterms:W3CDTF">2021-09-23T10:38:09Z</dcterms:created>
  <dcterms:modified xsi:type="dcterms:W3CDTF">2021-09-23T10:38:54Z</dcterms:modified>
</cp:coreProperties>
</file>