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43ACD-BB6B-475F-A966-773FCB3C8505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41315-B8B4-4DC7-9C77-D2BF71849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152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43ACD-BB6B-475F-A966-773FCB3C8505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41315-B8B4-4DC7-9C77-D2BF71849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356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43ACD-BB6B-475F-A966-773FCB3C8505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41315-B8B4-4DC7-9C77-D2BF71849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91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43ACD-BB6B-475F-A966-773FCB3C8505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41315-B8B4-4DC7-9C77-D2BF71849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791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43ACD-BB6B-475F-A966-773FCB3C8505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41315-B8B4-4DC7-9C77-D2BF71849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219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43ACD-BB6B-475F-A966-773FCB3C8505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41315-B8B4-4DC7-9C77-D2BF71849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754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43ACD-BB6B-475F-A966-773FCB3C8505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41315-B8B4-4DC7-9C77-D2BF71849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907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43ACD-BB6B-475F-A966-773FCB3C8505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41315-B8B4-4DC7-9C77-D2BF71849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74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43ACD-BB6B-475F-A966-773FCB3C8505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41315-B8B4-4DC7-9C77-D2BF71849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462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43ACD-BB6B-475F-A966-773FCB3C8505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41315-B8B4-4DC7-9C77-D2BF71849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322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43ACD-BB6B-475F-A966-773FCB3C8505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41315-B8B4-4DC7-9C77-D2BF71849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540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43ACD-BB6B-475F-A966-773FCB3C8505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41315-B8B4-4DC7-9C77-D2BF71849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833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2100" y="619443"/>
            <a:ext cx="9144000" cy="23876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007043"/>
            <a:ext cx="9144000" cy="3850957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318" y="0"/>
            <a:ext cx="89253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347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JDLG</dc:creator>
  <cp:lastModifiedBy>JDLG</cp:lastModifiedBy>
  <cp:revision>1</cp:revision>
  <dcterms:created xsi:type="dcterms:W3CDTF">2021-09-23T10:38:09Z</dcterms:created>
  <dcterms:modified xsi:type="dcterms:W3CDTF">2021-09-23T10:38:54Z</dcterms:modified>
</cp:coreProperties>
</file>